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8"/>
  </p:notesMasterIdLst>
  <p:sldIdLst>
    <p:sldId id="256" r:id="rId2"/>
    <p:sldId id="257" r:id="rId3"/>
    <p:sldId id="261" r:id="rId4"/>
    <p:sldId id="258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8"/>
    <p:restoredTop sz="93124"/>
  </p:normalViewPr>
  <p:slideViewPr>
    <p:cSldViewPr snapToGrid="0" snapToObjects="1">
      <p:cViewPr varScale="1">
        <p:scale>
          <a:sx n="87" d="100"/>
          <a:sy n="87" d="100"/>
        </p:scale>
        <p:origin x="216" y="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86C33E-E040-E841-A1C4-BA416A5861B9}" type="datetimeFigureOut">
              <a:rPr lang="en-US" smtClean="0"/>
              <a:t>2/1/18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BD50D2-630E-854C-9067-EC03613F1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343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basicList.html</a:t>
            </a:r>
            <a:r>
              <a:rPr lang="mr-IN" dirty="0" smtClean="0"/>
              <a:t>…</a:t>
            </a:r>
            <a:r>
              <a:rPr lang="en-US" dirty="0" smtClean="0"/>
              <a:t> turn on borders to show details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BD50D2-630E-854C-9067-EC03613F101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274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list_practiceA.html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BD50D2-630E-854C-9067-EC03613F101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17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list_practiceB.html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BD50D2-630E-854C-9067-EC03613F101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391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D9BC4-269D-7B4E-968A-822BBB252C95}" type="datetimeFigureOut">
              <a:rPr lang="en-US" smtClean="0"/>
              <a:t>2/1/18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3AEB035-EFF5-A347-82B1-13A529ACE284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D9BC4-269D-7B4E-968A-822BBB252C95}" type="datetimeFigureOut">
              <a:rPr lang="en-US" smtClean="0"/>
              <a:t>2/1/18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B035-EFF5-A347-82B1-13A529ACE284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D9BC4-269D-7B4E-968A-822BBB252C95}" type="datetimeFigureOut">
              <a:rPr lang="en-US" smtClean="0"/>
              <a:t>2/1/18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B035-EFF5-A347-82B1-13A529ACE284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D9BC4-269D-7B4E-968A-822BBB252C95}" type="datetimeFigureOut">
              <a:rPr lang="en-US" smtClean="0"/>
              <a:t>2/1/18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B035-EFF5-A347-82B1-13A529ACE284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D9BC4-269D-7B4E-968A-822BBB252C95}" type="datetimeFigureOut">
              <a:rPr lang="en-US" smtClean="0"/>
              <a:t>2/1/18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B035-EFF5-A347-82B1-13A529ACE284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D9BC4-269D-7B4E-968A-822BBB252C95}" type="datetimeFigureOut">
              <a:rPr lang="en-US" smtClean="0"/>
              <a:t>2/1/18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B035-EFF5-A347-82B1-13A529ACE284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D9BC4-269D-7B4E-968A-822BBB252C95}" type="datetimeFigureOut">
              <a:rPr lang="en-US" smtClean="0"/>
              <a:t>2/1/18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B035-EFF5-A347-82B1-13A529ACE284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D9BC4-269D-7B4E-968A-822BBB252C95}" type="datetimeFigureOut">
              <a:rPr lang="en-US" smtClean="0"/>
              <a:t>2/1/18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B035-EFF5-A347-82B1-13A529ACE284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D9BC4-269D-7B4E-968A-822BBB252C95}" type="datetimeFigureOut">
              <a:rPr lang="en-US" smtClean="0"/>
              <a:t>2/1/18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B035-EFF5-A347-82B1-13A529ACE2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D9BC4-269D-7B4E-968A-822BBB252C95}" type="datetimeFigureOut">
              <a:rPr lang="en-US" smtClean="0"/>
              <a:t>2/1/18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B035-EFF5-A347-82B1-13A529ACE284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1DDD9BC4-269D-7B4E-968A-822BBB252C95}" type="datetimeFigureOut">
              <a:rPr lang="en-US" smtClean="0"/>
              <a:t>2/1/18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B035-EFF5-A347-82B1-13A529ACE284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D9BC4-269D-7B4E-968A-822BBB252C95}" type="datetimeFigureOut">
              <a:rPr lang="en-US" smtClean="0"/>
              <a:t>2/1/18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3AEB035-EFF5-A347-82B1-13A529ACE28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5415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List Practice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1116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 the error(s)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578" y="2333292"/>
            <a:ext cx="4459782" cy="1667208"/>
          </a:xfrm>
        </p:spPr>
      </p:pic>
      <p:sp>
        <p:nvSpPr>
          <p:cNvPr id="3" name="TextBox 2"/>
          <p:cNvSpPr txBox="1"/>
          <p:nvPr/>
        </p:nvSpPr>
        <p:spPr>
          <a:xfrm>
            <a:off x="4875358" y="2687358"/>
            <a:ext cx="1036002" cy="46166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&lt;/li&gt;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214607" y="3166896"/>
            <a:ext cx="1036002" cy="46166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&lt;/li&gt;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749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256" y="290563"/>
            <a:ext cx="10200525" cy="3927475"/>
          </a:xfrm>
        </p:spPr>
      </p:pic>
    </p:spTree>
    <p:extLst>
      <p:ext uri="{BB962C8B-B14F-4D97-AF65-F5344CB8AC3E}">
        <p14:creationId xmlns:p14="http://schemas.microsoft.com/office/powerpoint/2010/main" val="21189818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256" y="290563"/>
            <a:ext cx="10200525" cy="3927475"/>
          </a:xfrm>
        </p:spPr>
      </p:pic>
      <p:sp>
        <p:nvSpPr>
          <p:cNvPr id="2" name="TextBox 1"/>
          <p:cNvSpPr txBox="1"/>
          <p:nvPr/>
        </p:nvSpPr>
        <p:spPr>
          <a:xfrm>
            <a:off x="1371600" y="4586747"/>
            <a:ext cx="1430594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AutoNum type="alphaLcParenBoth"/>
            </a:pPr>
            <a:r>
              <a:rPr lang="en-US" dirty="0" smtClean="0"/>
              <a:t>&lt;/</a:t>
            </a:r>
            <a:r>
              <a:rPr lang="en-US" dirty="0" err="1" smtClean="0"/>
              <a:t>ul</a:t>
            </a:r>
            <a:r>
              <a:rPr lang="en-US" dirty="0" smtClean="0"/>
              <a:t>&gt;</a:t>
            </a:r>
          </a:p>
          <a:p>
            <a:pPr marL="342900" indent="-342900">
              <a:buAutoNum type="alphaLcParenBoth"/>
            </a:pPr>
            <a:r>
              <a:rPr lang="en-US" dirty="0" smtClean="0"/>
              <a:t>&lt;/li&gt;</a:t>
            </a:r>
          </a:p>
          <a:p>
            <a:pPr marL="342900" indent="-342900">
              <a:buAutoNum type="alphaLcParenBoth"/>
            </a:pPr>
            <a:r>
              <a:rPr lang="en-US" dirty="0" smtClean="0"/>
              <a:t>&lt;</a:t>
            </a:r>
            <a:r>
              <a:rPr lang="en-US" dirty="0" err="1" smtClean="0"/>
              <a:t>ul</a:t>
            </a:r>
            <a:r>
              <a:rPr lang="en-US" dirty="0" smtClean="0"/>
              <a:t>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8945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208" y="810317"/>
            <a:ext cx="8470900" cy="8763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5500" y="2131142"/>
            <a:ext cx="2908300" cy="181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2097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208" y="810317"/>
            <a:ext cx="8470900" cy="876300"/>
          </a:xfr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4658" y="2257322"/>
            <a:ext cx="3556000" cy="283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5759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208" y="810317"/>
            <a:ext cx="8470900" cy="876300"/>
          </a:xfr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8908" y="2242574"/>
            <a:ext cx="4127500" cy="284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3337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208" y="810317"/>
            <a:ext cx="8470900" cy="876300"/>
          </a:xfr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7058" y="2140974"/>
            <a:ext cx="32512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373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make this?</a:t>
            </a:r>
            <a:endParaRPr lang="en-US" dirty="0"/>
          </a:p>
        </p:txBody>
      </p:sp>
      <p:pic>
        <p:nvPicPr>
          <p:cNvPr id="5" name="Content Placeholder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579" y="2092794"/>
            <a:ext cx="1574800" cy="111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679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make this?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7881" y="1864194"/>
            <a:ext cx="5934079" cy="4101158"/>
          </a:xfrm>
        </p:spPr>
      </p:pic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9217" y="2047074"/>
            <a:ext cx="1574800" cy="1117600"/>
          </a:xfrm>
        </p:spPr>
      </p:pic>
    </p:spTree>
    <p:extLst>
      <p:ext uri="{BB962C8B-B14F-4D97-AF65-F5344CB8AC3E}">
        <p14:creationId xmlns:p14="http://schemas.microsoft.com/office/powerpoint/2010/main" val="1816219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make this?</a:t>
            </a:r>
            <a:endParaRPr lang="en-US" dirty="0"/>
          </a:p>
        </p:txBody>
      </p:sp>
      <p:pic>
        <p:nvPicPr>
          <p:cNvPr id="7" name="Content Placeholder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579" y="2206950"/>
            <a:ext cx="2516723" cy="2040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98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make this?</a:t>
            </a:r>
            <a:endParaRPr lang="en-US" dirty="0"/>
          </a:p>
        </p:txBody>
      </p:sp>
      <p:pic>
        <p:nvPicPr>
          <p:cNvPr id="7" name="Content Placeholder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579" y="2221697"/>
            <a:ext cx="2389396" cy="193734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186" y="1516744"/>
            <a:ext cx="5867400" cy="51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844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make this?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579" y="2113643"/>
            <a:ext cx="3022600" cy="290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127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make this?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579" y="2113643"/>
            <a:ext cx="3022600" cy="2908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7671" y="1009511"/>
            <a:ext cx="5449529" cy="5116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741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&lt;li&gt; &lt;/li&gt; goes around each item in the list for both unordered and ordered lists</a:t>
            </a:r>
          </a:p>
          <a:p>
            <a:r>
              <a:rPr lang="en-US" dirty="0" smtClean="0"/>
              <a:t>Can </a:t>
            </a:r>
            <a:r>
              <a:rPr lang="en-US" b="1" dirty="0" smtClean="0"/>
              <a:t>not</a:t>
            </a:r>
            <a:r>
              <a:rPr lang="en-US" dirty="0" smtClean="0"/>
              <a:t> have </a:t>
            </a:r>
            <a:r>
              <a:rPr lang="en-US" b="1" dirty="0" smtClean="0"/>
              <a:t>anything</a:t>
            </a:r>
            <a:r>
              <a:rPr lang="en-US" dirty="0" smtClean="0"/>
              <a:t> between &lt;/li&gt; and &lt;li&gt; of adjacent lists</a:t>
            </a:r>
          </a:p>
          <a:p>
            <a:r>
              <a:rPr lang="en-US" dirty="0" smtClean="0"/>
              <a:t>When nesting lists, inner list must be </a:t>
            </a:r>
            <a:r>
              <a:rPr lang="en-US" b="1" dirty="0" smtClean="0"/>
              <a:t>completely</a:t>
            </a:r>
            <a:r>
              <a:rPr lang="en-US" dirty="0" smtClean="0"/>
              <a:t> inside one of the li tags of the outer 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999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 the error(s)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578" y="2333292"/>
            <a:ext cx="3976495" cy="1486540"/>
          </a:xfrm>
        </p:spPr>
      </p:pic>
    </p:spTree>
    <p:extLst>
      <p:ext uri="{BB962C8B-B14F-4D97-AF65-F5344CB8AC3E}">
        <p14:creationId xmlns:p14="http://schemas.microsoft.com/office/powerpoint/2010/main" val="208703920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71</TotalTime>
  <Words>129</Words>
  <Application>Microsoft Macintosh PowerPoint</Application>
  <PresentationFormat>Widescreen</PresentationFormat>
  <Paragraphs>24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Calibri</vt:lpstr>
      <vt:lpstr>Gill Sans MT</vt:lpstr>
      <vt:lpstr>Mangal</vt:lpstr>
      <vt:lpstr>Arial</vt:lpstr>
      <vt:lpstr>Gallery</vt:lpstr>
      <vt:lpstr>List Practice</vt:lpstr>
      <vt:lpstr>How do we make this?</vt:lpstr>
      <vt:lpstr>How do we make this?</vt:lpstr>
      <vt:lpstr>How do we make this?</vt:lpstr>
      <vt:lpstr>How do we make this?</vt:lpstr>
      <vt:lpstr>How do we make this?</vt:lpstr>
      <vt:lpstr>How do we make this?</vt:lpstr>
      <vt:lpstr>List guidelines</vt:lpstr>
      <vt:lpstr>Fix the error(s)</vt:lpstr>
      <vt:lpstr>Fix the error(s)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 Practice</dc:title>
  <dc:creator>Egan, MaryAnne</dc:creator>
  <cp:lastModifiedBy>Egan, MaryAnne</cp:lastModifiedBy>
  <cp:revision>6</cp:revision>
  <dcterms:created xsi:type="dcterms:W3CDTF">2018-02-01T21:34:53Z</dcterms:created>
  <dcterms:modified xsi:type="dcterms:W3CDTF">2018-02-01T22:46:41Z</dcterms:modified>
</cp:coreProperties>
</file>