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4" r:id="rId6"/>
    <p:sldId id="265" r:id="rId7"/>
    <p:sldId id="266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03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1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1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66" y="480936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3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075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82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37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279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1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01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670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235440" cy="69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98A9A-8C02-48BB-A14D-D7B0F215C42B}" type="datetimeFigureOut">
              <a:rPr lang="en-US" smtClean="0"/>
              <a:t>11/28/2017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7A585-0053-42F9-AF6E-399E9A407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6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br>
              <a:rPr lang="en-US" dirty="0" smtClean="0"/>
            </a:br>
            <a:r>
              <a:rPr lang="en-US" sz="2800" dirty="0" smtClean="0"/>
              <a:t>(Cascading Style Sheets)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Dr. Denise Case</a:t>
            </a:r>
          </a:p>
          <a:p>
            <a:r>
              <a:rPr lang="en-US" sz="1800" dirty="0" smtClean="0"/>
              <a:t>Dr. Doug Hawley</a:t>
            </a:r>
          </a:p>
          <a:p>
            <a:r>
              <a:rPr lang="en-US" sz="1800" dirty="0" smtClean="0"/>
              <a:t>Northwest Missouri State University</a:t>
            </a:r>
          </a:p>
          <a:p>
            <a:r>
              <a:rPr lang="en-US" sz="1800" dirty="0" smtClean="0"/>
              <a:t>Maryville, MO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7611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are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response to formatting issues in HTML</a:t>
            </a:r>
          </a:p>
          <a:p>
            <a:r>
              <a:rPr lang="en-US" dirty="0"/>
              <a:t>b</a:t>
            </a:r>
            <a:r>
              <a:rPr lang="en-US" dirty="0" smtClean="0"/>
              <a:t>ehind the scenes workers</a:t>
            </a:r>
          </a:p>
          <a:p>
            <a:r>
              <a:rPr lang="en-US" dirty="0"/>
              <a:t>l</a:t>
            </a:r>
            <a:r>
              <a:rPr lang="en-US" dirty="0" smtClean="0"/>
              <a:t>oved by web designers everywhere</a:t>
            </a:r>
          </a:p>
          <a:p>
            <a:r>
              <a:rPr lang="en-US" dirty="0"/>
              <a:t>stored in a text file that you can open, read and modify in any simple text </a:t>
            </a:r>
            <a:r>
              <a:rPr lang="en-US" dirty="0" smtClean="0"/>
              <a:t>editor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72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CSS are not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tand-alone files</a:t>
            </a:r>
          </a:p>
          <a:p>
            <a:r>
              <a:rPr lang="en-US" dirty="0"/>
              <a:t>f</a:t>
            </a:r>
            <a:r>
              <a:rPr lang="en-US" dirty="0" smtClean="0"/>
              <a:t>illed with tags like HTML</a:t>
            </a:r>
          </a:p>
          <a:p>
            <a:r>
              <a:rPr lang="en-US" dirty="0"/>
              <a:t>enough to complete all the tasks in this session (see later lessons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8457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trike="sngStrike" dirty="0" smtClean="0"/>
              <a:t>Tags and </a:t>
            </a:r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CSS rule-sets</a:t>
            </a:r>
          </a:p>
          <a:p>
            <a:pPr lvl="1"/>
            <a:r>
              <a:rPr lang="en-US" dirty="0"/>
              <a:t>Selectors</a:t>
            </a:r>
          </a:p>
          <a:p>
            <a:pPr lvl="1" indent="-342900"/>
            <a:r>
              <a:rPr lang="en-US" dirty="0" smtClean="0"/>
              <a:t>Declarations</a:t>
            </a:r>
          </a:p>
          <a:p>
            <a:pPr lvl="2" indent="-342900"/>
            <a:r>
              <a:rPr lang="en-US" dirty="0" smtClean="0"/>
              <a:t>Properties</a:t>
            </a:r>
          </a:p>
          <a:p>
            <a:pPr lvl="2" indent="-342900"/>
            <a:r>
              <a:rPr lang="en-US" dirty="0" smtClean="0"/>
              <a:t>Values</a:t>
            </a:r>
          </a:p>
          <a:p>
            <a:pPr lvl="1" indent="-342900"/>
            <a:r>
              <a:rPr lang="en-US" dirty="0" smtClean="0"/>
              <a:t>An example</a:t>
            </a:r>
            <a:endParaRPr lang="en-US" dirty="0"/>
          </a:p>
          <a:p>
            <a:pPr marL="2171700" lvl="5" indent="0">
              <a:buNone/>
            </a:pPr>
            <a:r>
              <a:rPr lang="en-US" sz="2600" dirty="0" smtClean="0"/>
              <a:t>body</a:t>
            </a:r>
            <a:r>
              <a:rPr lang="en-US" sz="2600" dirty="0"/>
              <a:t>, html {</a:t>
            </a:r>
          </a:p>
          <a:p>
            <a:pPr marL="2171700" lvl="5" indent="0">
              <a:buNone/>
            </a:pPr>
            <a:r>
              <a:rPr lang="en-US" sz="2600" dirty="0"/>
              <a:t>  </a:t>
            </a:r>
            <a:r>
              <a:rPr lang="en-US" sz="2600" dirty="0" smtClean="0"/>
              <a:t>   height</a:t>
            </a:r>
            <a:r>
              <a:rPr lang="en-US" sz="2600" dirty="0"/>
              <a:t>: 100%;</a:t>
            </a:r>
          </a:p>
          <a:p>
            <a:pPr marL="2171700" lvl="5" indent="0">
              <a:buNone/>
            </a:pPr>
            <a:r>
              <a:rPr lang="en-US" sz="2600" dirty="0"/>
              <a:t>  </a:t>
            </a:r>
            <a:r>
              <a:rPr lang="en-US" sz="2600" dirty="0" smtClean="0"/>
              <a:t>   margin</a:t>
            </a:r>
            <a:r>
              <a:rPr lang="en-US" sz="2600" dirty="0"/>
              <a:t>: 0;</a:t>
            </a:r>
          </a:p>
          <a:p>
            <a:pPr marL="2171700" lvl="5" indent="0">
              <a:buNone/>
            </a:pPr>
            <a:r>
              <a:rPr lang="en-US" sz="2600" dirty="0"/>
              <a:t>  </a:t>
            </a:r>
            <a:r>
              <a:rPr lang="en-US" sz="2600" dirty="0" smtClean="0"/>
              <a:t>   font</a:t>
            </a:r>
            <a:r>
              <a:rPr lang="en-US" sz="2600" dirty="0"/>
              <a:t>: 400 15px/1.8 "</a:t>
            </a:r>
            <a:r>
              <a:rPr lang="en-US" sz="2600" dirty="0" err="1"/>
              <a:t>Lato</a:t>
            </a:r>
            <a:r>
              <a:rPr lang="en-US" sz="2600" dirty="0"/>
              <a:t>", sans-serif;</a:t>
            </a:r>
          </a:p>
          <a:p>
            <a:pPr marL="2171700" lvl="5" indent="0">
              <a:buNone/>
            </a:pPr>
            <a:r>
              <a:rPr lang="en-US" sz="2600" dirty="0"/>
              <a:t>  </a:t>
            </a:r>
            <a:r>
              <a:rPr lang="en-US" sz="2600" dirty="0" smtClean="0"/>
              <a:t>   color</a:t>
            </a:r>
            <a:r>
              <a:rPr lang="en-US" sz="2600" dirty="0"/>
              <a:t>: #777</a:t>
            </a:r>
            <a:r>
              <a:rPr lang="en-US" sz="2600" dirty="0" smtClean="0"/>
              <a:t>;</a:t>
            </a:r>
          </a:p>
          <a:p>
            <a:pPr marL="2171700" lvl="5" indent="0">
              <a:buNone/>
            </a:pPr>
            <a:r>
              <a:rPr lang="en-US" sz="2600" dirty="0" smtClean="0"/>
              <a:t>     /*I’m a comment*/</a:t>
            </a:r>
            <a:endParaRPr lang="en-US" sz="2600" dirty="0"/>
          </a:p>
          <a:p>
            <a:pPr marL="2171700" lvl="5" indent="0">
              <a:buNone/>
            </a:pPr>
            <a:r>
              <a:rPr lang="en-US" sz="2600" dirty="0" smtClean="0"/>
              <a:t>}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325778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element</a:t>
            </a:r>
          </a:p>
          <a:p>
            <a:r>
              <a:rPr lang="en-US" dirty="0" smtClean="0"/>
              <a:t>By id (#)</a:t>
            </a:r>
          </a:p>
          <a:p>
            <a:r>
              <a:rPr lang="en-US" dirty="0" smtClean="0"/>
              <a:t>By class (.)</a:t>
            </a:r>
          </a:p>
        </p:txBody>
      </p:sp>
    </p:spTree>
    <p:extLst>
      <p:ext uri="{BB962C8B-B14F-4D97-AF65-F5344CB8AC3E}">
        <p14:creationId xmlns:p14="http://schemas.microsoft.com/office/powerpoint/2010/main" val="3140084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Declarations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take a few minutes to look at our CSS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7963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Cascade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Conflicts are resolved using the following priorities: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Importance</a:t>
            </a:r>
          </a:p>
          <a:p>
            <a:pPr lvl="1"/>
            <a:r>
              <a:rPr lang="en-US" dirty="0"/>
              <a:t>!important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Specificity</a:t>
            </a:r>
          </a:p>
          <a:p>
            <a:pPr lvl="1"/>
            <a:r>
              <a:rPr lang="en-US" dirty="0"/>
              <a:t>IDs</a:t>
            </a:r>
          </a:p>
          <a:p>
            <a:pPr lvl="1"/>
            <a:r>
              <a:rPr lang="en-US" dirty="0"/>
              <a:t>Classes</a:t>
            </a:r>
          </a:p>
          <a:p>
            <a:pPr lvl="1"/>
            <a:r>
              <a:rPr lang="en-US" dirty="0"/>
              <a:t>Elements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Source Order</a:t>
            </a:r>
          </a:p>
          <a:p>
            <a:pPr marL="857250" lvl="1" indent="-457200"/>
            <a:r>
              <a:rPr lang="en-US" dirty="0" smtClean="0"/>
              <a:t>Inline style (embedded in the HTML)</a:t>
            </a:r>
          </a:p>
          <a:p>
            <a:pPr marL="857250" lvl="1" indent="-457200"/>
            <a:r>
              <a:rPr lang="en-US" dirty="0" smtClean="0"/>
              <a:t>External CSS file (or sheet defined in the head of HTML)</a:t>
            </a:r>
          </a:p>
          <a:p>
            <a:pPr marL="857250" lvl="1" indent="-457200"/>
            <a:r>
              <a:rPr lang="en-US" dirty="0" smtClean="0"/>
              <a:t>Browser default settings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674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69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191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CSS (Cascading Style Sheets)</vt:lpstr>
      <vt:lpstr>CSS are …</vt:lpstr>
      <vt:lpstr>CSS are not …</vt:lpstr>
      <vt:lpstr>Tags and Structure</vt:lpstr>
      <vt:lpstr>Selectors</vt:lpstr>
      <vt:lpstr>Declarations</vt:lpstr>
      <vt:lpstr>The Cascade</vt:lpstr>
      <vt:lpstr>CSS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HTML</dc:title>
  <dc:creator>Darell</dc:creator>
  <cp:lastModifiedBy>Hawley,Douglas D</cp:lastModifiedBy>
  <cp:revision>20</cp:revision>
  <dcterms:created xsi:type="dcterms:W3CDTF">2017-10-21T21:50:01Z</dcterms:created>
  <dcterms:modified xsi:type="dcterms:W3CDTF">2017-11-28T20:56:34Z</dcterms:modified>
</cp:coreProperties>
</file>