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4" r:id="rId6"/>
    <p:sldId id="260" r:id="rId7"/>
    <p:sldId id="259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1224" y="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235440" cy="692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17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57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11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235440" cy="692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2282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5283"/>
            <a:ext cx="8229600" cy="473106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230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07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682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37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279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615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01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670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235440" cy="692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060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bitbucket.org/sigcse2018/chrome_home_nwmsu/src/2c2fa3edf88f88bbaf09491cddbe6a5639d75747/tab.html?at=master&amp;fileviewer=file-view-defaul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br>
              <a:rPr lang="en-US" dirty="0" smtClean="0"/>
            </a:br>
            <a:r>
              <a:rPr lang="en-US" sz="2800" dirty="0" smtClean="0"/>
              <a:t>(Hyper Text Markup Language)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295400"/>
          </a:xfrm>
        </p:spPr>
        <p:txBody>
          <a:bodyPr>
            <a:noAutofit/>
          </a:bodyPr>
          <a:lstStyle/>
          <a:p>
            <a:r>
              <a:rPr lang="en-US" sz="1800" dirty="0" smtClean="0"/>
              <a:t>Dr. Denise Case</a:t>
            </a:r>
          </a:p>
          <a:p>
            <a:r>
              <a:rPr lang="en-US" sz="1800" dirty="0" smtClean="0"/>
              <a:t>Dr. Doug Hawley</a:t>
            </a:r>
          </a:p>
          <a:p>
            <a:r>
              <a:rPr lang="en-US" sz="1800" dirty="0" smtClean="0"/>
              <a:t>Northwest Missouri State University</a:t>
            </a:r>
          </a:p>
          <a:p>
            <a:r>
              <a:rPr lang="en-US" sz="1800" dirty="0" smtClean="0"/>
              <a:t>Maryville, MO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0761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HTML is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comprehensive language that provides web browsers a way to display text and embedded images, along with other information, on a particular page</a:t>
            </a:r>
          </a:p>
          <a:p>
            <a:r>
              <a:rPr lang="en-US" dirty="0" smtClean="0"/>
              <a:t>a language that includes special characters that have special meanings allowing for numerous methods of text (and other items) representation on a page.</a:t>
            </a:r>
          </a:p>
          <a:p>
            <a:r>
              <a:rPr lang="en-US" dirty="0" smtClean="0"/>
              <a:t>stored in a text file that you can open, read and modify in any simple text editor</a:t>
            </a:r>
          </a:p>
          <a:p>
            <a:r>
              <a:rPr lang="en-US" dirty="0" smtClean="0"/>
              <a:t>learned in minutes, mastered in years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72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242" y="533400"/>
            <a:ext cx="8229600" cy="1143000"/>
          </a:xfrm>
        </p:spPr>
        <p:txBody>
          <a:bodyPr/>
          <a:lstStyle/>
          <a:p>
            <a:r>
              <a:rPr lang="en-US" dirty="0" smtClean="0"/>
              <a:t>HTML is not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magic</a:t>
            </a:r>
          </a:p>
          <a:p>
            <a:r>
              <a:rPr lang="en-US" dirty="0" smtClean="0"/>
              <a:t>a programming language</a:t>
            </a:r>
          </a:p>
          <a:p>
            <a:r>
              <a:rPr lang="en-US" dirty="0" smtClean="0"/>
              <a:t>enough to complete all the tasks in this session (see later lessons)</a:t>
            </a:r>
          </a:p>
        </p:txBody>
      </p:sp>
    </p:spTree>
    <p:extLst>
      <p:ext uri="{BB962C8B-B14F-4D97-AF65-F5344CB8AC3E}">
        <p14:creationId xmlns:p14="http://schemas.microsoft.com/office/powerpoint/2010/main" val="2300845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Tags and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&lt;html&gt;</a:t>
            </a:r>
          </a:p>
          <a:p>
            <a:pPr marL="0" indent="0">
              <a:buNone/>
            </a:pPr>
            <a:r>
              <a:rPr lang="en-US" dirty="0" smtClean="0"/>
              <a:t>&lt;head&gt;</a:t>
            </a:r>
          </a:p>
          <a:p>
            <a:pPr marL="0" indent="0">
              <a:buNone/>
            </a:pPr>
            <a:r>
              <a:rPr lang="en-US" dirty="0" smtClean="0"/>
              <a:t>	&lt;title&gt; the title goes here &lt;/title&gt;</a:t>
            </a:r>
          </a:p>
          <a:p>
            <a:pPr marL="0" indent="0">
              <a:buNone/>
            </a:pPr>
            <a:r>
              <a:rPr lang="en-US" dirty="0" smtClean="0"/>
              <a:t>&lt;/</a:t>
            </a:r>
            <a:r>
              <a:rPr lang="en-US" dirty="0"/>
              <a:t>head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&lt;</a:t>
            </a:r>
            <a:r>
              <a:rPr lang="en-US" dirty="0"/>
              <a:t>body</a:t>
            </a:r>
            <a:r>
              <a:rPr lang="en-US" dirty="0" smtClean="0"/>
              <a:t>&gt;</a:t>
            </a:r>
            <a:r>
              <a:rPr lang="en-US" dirty="0"/>
              <a:t> </a:t>
            </a:r>
            <a:r>
              <a:rPr lang="en-US" dirty="0" smtClean="0"/>
              <a:t>the main body of the page</a:t>
            </a:r>
          </a:p>
          <a:p>
            <a:pPr marL="0" indent="0">
              <a:buNone/>
            </a:pPr>
            <a:r>
              <a:rPr lang="en-US" dirty="0" smtClean="0"/>
              <a:t>&lt;/body&gt;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&lt;/html&gt;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But let’s go a little deeper…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778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442" y="838200"/>
            <a:ext cx="8991600" cy="6132096"/>
          </a:xfrm>
          <a:noFill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&lt;!DOCTYPE html&gt;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&lt;html&gt;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&lt;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head&gt;</a:t>
            </a: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&lt;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title&gt;New Tab&lt;/title&gt;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&lt;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link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rel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="stylesheet"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href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="tab.css" /&gt;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&lt;/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head&gt;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&lt;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body&gt;</a:t>
            </a: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	&lt;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div class="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bgimg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" id="background"&gt;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&lt;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div class="links"&gt;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&lt;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div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href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="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http://goggle.com"&gt;Google:&lt;/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&lt;/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div&gt;</a:t>
            </a: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	               &lt;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div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&lt;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href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="http://www.nwmissouri.edu/"&gt;Northwest Website:&lt;/a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&lt;/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div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&lt;/div&gt;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          &lt;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div class="caption"&gt;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               &lt;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div id="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clockbox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"&gt;&lt;/div&gt;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&lt;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span class="border" id="greeting"&gt;Hello!&lt;/span&gt;&lt;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br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&lt;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span class="border" id="focus"&gt;My focus&lt;/span&gt;&lt;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br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span class="border" id="week"&gt;My week&lt;/span&gt;</a:t>
            </a:r>
          </a:p>
          <a:p>
            <a:pPr marL="0" indent="0"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	          &lt;/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div&gt;</a:t>
            </a: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&lt;/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div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&lt;script </a:t>
            </a:r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=“tab.js”&gt;&lt;/script&gt;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&lt;/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body&gt;</a:t>
            </a:r>
          </a:p>
          <a:p>
            <a:pPr marL="0" indent="0">
              <a:buNone/>
            </a:pP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&lt;/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html&gt;</a:t>
            </a:r>
            <a:endParaRPr lang="en-US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87804"/>
            <a:ext cx="8229600" cy="1143000"/>
          </a:xfrm>
        </p:spPr>
        <p:txBody>
          <a:bodyPr/>
          <a:lstStyle/>
          <a:p>
            <a:r>
              <a:rPr lang="en-US" dirty="0" smtClean="0"/>
              <a:t>Tags and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477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Tags and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Comments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&lt;!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DOCTYPE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html&gt;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Links &lt;link&gt;&lt;/link&gt;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Divisions &lt;div&gt;&lt;/div&gt;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Anchors &lt;a&gt;&lt;/a&gt;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Spans &lt;span&gt;&lt;/span&gt;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Scripts &lt;script&gt;&lt;/script&gt;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ds and Classes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014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HTML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take a few minutes to look at </a:t>
            </a:r>
            <a:r>
              <a:rPr lang="en-US" dirty="0" smtClean="0">
                <a:hlinkClick r:id="rId2"/>
              </a:rPr>
              <a:t>our 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790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HTML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069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222</Words>
  <Application>Microsoft Office PowerPoint</Application>
  <PresentationFormat>On-screen Show (4:3)</PresentationFormat>
  <Paragraphs>63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HTML (Hyper Text Markup Language)</vt:lpstr>
      <vt:lpstr>HTML is …</vt:lpstr>
      <vt:lpstr>HTML is not …</vt:lpstr>
      <vt:lpstr>Tags and Structure</vt:lpstr>
      <vt:lpstr>Tags and Structure</vt:lpstr>
      <vt:lpstr>Tags and Elements</vt:lpstr>
      <vt:lpstr>Our HTML</vt:lpstr>
      <vt:lpstr>HTML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HTML</dc:title>
  <dc:creator>Darell</dc:creator>
  <cp:lastModifiedBy>Case,Denise M</cp:lastModifiedBy>
  <cp:revision>14</cp:revision>
  <dcterms:created xsi:type="dcterms:W3CDTF">2017-10-21T21:50:01Z</dcterms:created>
  <dcterms:modified xsi:type="dcterms:W3CDTF">2017-11-28T22:38:23Z</dcterms:modified>
</cp:coreProperties>
</file>