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1" r:id="rId5"/>
    <p:sldId id="265" r:id="rId6"/>
    <p:sldId id="267" r:id="rId7"/>
    <p:sldId id="268" r:id="rId8"/>
    <p:sldId id="272" r:id="rId9"/>
    <p:sldId id="274" r:id="rId10"/>
    <p:sldId id="278" r:id="rId11"/>
    <p:sldId id="276" r:id="rId1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718"/>
  </p:normalViewPr>
  <p:slideViewPr>
    <p:cSldViewPr>
      <p:cViewPr varScale="1">
        <p:scale>
          <a:sx n="135" d="100"/>
          <a:sy n="135" d="100"/>
        </p:scale>
        <p:origin x="1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97C53-718A-4051-9CF7-DFBF545B1372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66EE-E6A5-447F-93D2-90DBBC38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7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A241-75FA-4AB5-8664-0946612F27CD}" type="datetimeFigureOut">
              <a:rPr lang="en-US" smtClean="0"/>
              <a:pPr/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99CF-9139-41D6-88D3-AE40C4EBA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F268DAE0-6CE4-4EA3-80C1-820446EF597B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306B-E0B2-4159-89EE-6CBB7ED2720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AD61-95D0-4974-8E30-F81145F3438C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791A-A722-4C59-8CCA-FA9C7BCAF657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C4C9-954C-42D2-92DA-6896F7628AE9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E8A1-8562-4D0E-9BCC-BA11B79BD382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506B-36E2-4DAA-B4AD-5D0DC656ACC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AFA-2058-425F-9C9E-F0268BFBD5D7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A85F-E988-48DB-9F5E-04479DBF0DCE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41F62-9064-4A68-B7FC-F0856A1638FA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16D0-1A73-429B-9827-355FBBF1E8E5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9721A297-821A-4418-85ED-23C9B2348943}" type="datetime1">
              <a:rPr lang="en-US" smtClean="0"/>
              <a:pPr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52" r:id="rId18"/>
    <p:sldLayoutId id="2147483753" r:id="rId19"/>
    <p:sldLayoutId id="2147483754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990600"/>
            <a:ext cx="5943600" cy="2752344"/>
          </a:xfrm>
        </p:spPr>
        <p:txBody>
          <a:bodyPr/>
          <a:lstStyle/>
          <a:p>
            <a:r>
              <a:rPr lang="en-US" b="1" dirty="0">
                <a:latin typeface="Marker Felt"/>
                <a:cs typeface="Marker Felt"/>
              </a:rPr>
              <a:t>Python  Practice 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82025" y="6356350"/>
            <a:ext cx="56197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Generalize the previous function to allow it to change the bottom half of a picture to any color, not just red.  E.g., we want to be able to type the following in the command area:</a:t>
            </a:r>
          </a:p>
          <a:p>
            <a:pPr lvl="1"/>
            <a:r>
              <a:rPr lang="en-US" dirty="0"/>
              <a:t>bottomHalfRed3 (</a:t>
            </a:r>
            <a:r>
              <a:rPr lang="en-US" dirty="0" err="1"/>
              <a:t>myPic</a:t>
            </a:r>
            <a:r>
              <a:rPr lang="en-US" dirty="0"/>
              <a:t>, green)</a:t>
            </a:r>
          </a:p>
          <a:p>
            <a:pPr lvl="1"/>
            <a:r>
              <a:rPr lang="en-US" dirty="0"/>
              <a:t>bottomHalfRed3 (</a:t>
            </a:r>
            <a:r>
              <a:rPr lang="en-US" dirty="0" err="1"/>
              <a:t>yourPic</a:t>
            </a:r>
            <a:r>
              <a:rPr lang="en-US" dirty="0"/>
              <a:t>, blue)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 Code to make a copy of a picture and turn the bottom half of the copy red (use “</a:t>
            </a:r>
            <a:r>
              <a:rPr lang="en-US" dirty="0" err="1"/>
              <a:t>duplicatePicture</a:t>
            </a:r>
            <a:r>
              <a:rPr lang="en-US" dirty="0"/>
              <a:t>()”</a:t>
            </a:r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bottomHalfRedCopy</a:t>
            </a:r>
            <a:r>
              <a:rPr lang="en-US" dirty="0"/>
              <a:t> (pic):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1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Picture Function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# Turn all mostly-red pixels blue ("mostly-red" means within a distance of 140 of red)</a:t>
            </a:r>
          </a:p>
          <a:p>
            <a:pPr>
              <a:buNone/>
            </a:pPr>
            <a:r>
              <a:rPr lang="en-US" dirty="0"/>
              <a:t># </a:t>
            </a:r>
            <a:r>
              <a:rPr lang="en-US" u="sng" dirty="0"/>
              <a:t>Hints</a:t>
            </a:r>
            <a:r>
              <a:rPr lang="en-US" dirty="0"/>
              <a:t>:  use “distance”, “</a:t>
            </a:r>
            <a:r>
              <a:rPr lang="en-US" dirty="0" err="1"/>
              <a:t>getColor</a:t>
            </a:r>
            <a:r>
              <a:rPr lang="en-US" dirty="0"/>
              <a:t>”, “</a:t>
            </a:r>
            <a:r>
              <a:rPr lang="en-US" dirty="0" err="1"/>
              <a:t>setColor</a:t>
            </a:r>
            <a:r>
              <a:rPr lang="en-US" dirty="0"/>
              <a:t>”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redToBlue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n-US" dirty="0"/>
              <a:t># add 3 more lines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Picture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# turn bottom-right corner of a picture (100x100 pixels) white</a:t>
            </a:r>
          </a:p>
          <a:p>
            <a:pPr>
              <a:buNone/>
            </a:pPr>
            <a:r>
              <a:rPr lang="en-US" dirty="0"/>
              <a:t># </a:t>
            </a:r>
            <a:r>
              <a:rPr lang="en-US" u="sng" dirty="0"/>
              <a:t>Hints</a:t>
            </a:r>
            <a:r>
              <a:rPr lang="en-US" dirty="0"/>
              <a:t>:  use “</a:t>
            </a:r>
            <a:r>
              <a:rPr lang="en-US" dirty="0" err="1"/>
              <a:t>getWidth</a:t>
            </a:r>
            <a:r>
              <a:rPr lang="en-US" dirty="0"/>
              <a:t>”, “</a:t>
            </a:r>
            <a:r>
              <a:rPr lang="en-US" dirty="0" err="1"/>
              <a:t>getHeight</a:t>
            </a:r>
            <a:r>
              <a:rPr lang="en-US" dirty="0"/>
              <a:t>”, “</a:t>
            </a:r>
            <a:r>
              <a:rPr lang="en-US" dirty="0" err="1"/>
              <a:t>getPixelAt</a:t>
            </a:r>
            <a:r>
              <a:rPr lang="en-US" dirty="0"/>
              <a:t>”, “</a:t>
            </a:r>
            <a:r>
              <a:rPr lang="en-US" dirty="0" err="1"/>
              <a:t>setColor</a:t>
            </a:r>
            <a:r>
              <a:rPr lang="en-US" dirty="0"/>
              <a:t>”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whiteCorner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# add 4 more lines</a:t>
            </a:r>
          </a:p>
          <a:p>
            <a:pPr marL="0" indent="0">
              <a:buNone/>
            </a:pPr>
            <a:r>
              <a:rPr lang="en-US" dirty="0"/>
              <a:t> 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Easy “Miscellaneous”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# Count from 0 to 100 by 5s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countAndPrint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():  </a:t>
            </a:r>
            <a:r>
              <a:rPr lang="en-US" dirty="0"/>
              <a:t># 2 more lines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Conversion Practice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sz="4400" dirty="0"/>
              <a:t>Write a function that displays in the command area (but does not return) the letter grade corresponding to a number grade (90 and up = A, etc.; no + or – grades).</a:t>
            </a:r>
          </a:p>
          <a:p>
            <a:pPr marL="0" indent="0" eaLnBrk="1" hangingPunct="1">
              <a:buNone/>
            </a:pPr>
            <a:endParaRPr lang="en-US" sz="44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eaLnBrk="1" hangingPunct="1"/>
            <a:r>
              <a:rPr lang="en-US" sz="4400" dirty="0"/>
              <a:t>Write code that calls your function two times with grades 99 and 71. </a:t>
            </a:r>
          </a:p>
          <a:p>
            <a:pPr eaLnBrk="1" hangingPunct="1"/>
            <a:endParaRPr lang="en-US" sz="4400" dirty="0"/>
          </a:p>
          <a:p>
            <a:pPr marL="0" indent="0" eaLnBrk="1" hangingPunct="1">
              <a:buNone/>
            </a:pPr>
            <a:endParaRPr lang="en-US" sz="4400" dirty="0" err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9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size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to return the number of pixels in “pic”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4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 picture “big”?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to return “true” if the picture is “big” (has over 90,000 pixels) (use the function you wrote on the previous slide)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Mystery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What do I do?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mystery (pic):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x in range (30,70):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y in range (0, 30):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px1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getPixel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(pic, x, y)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	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copyColor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getColor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(px1)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	 px2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getPixel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(pic, x, y+30)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	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setColor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(px2,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copyColor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51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# Code to turn the bottom half of a picture 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13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138</TotalTime>
  <Words>365</Words>
  <Application>Microsoft Macintosh PowerPoint</Application>
  <PresentationFormat>On-screen Show (4:3)</PresentationFormat>
  <Paragraphs>59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Courier New</vt:lpstr>
      <vt:lpstr>Goudy Old Style</vt:lpstr>
      <vt:lpstr>Impact</vt:lpstr>
      <vt:lpstr>Marker Felt</vt:lpstr>
      <vt:lpstr>Rockwell</vt:lpstr>
      <vt:lpstr>Inkwell</vt:lpstr>
      <vt:lpstr>Python  Practice !!!</vt:lpstr>
      <vt:lpstr>Easy Picture Function </vt:lpstr>
      <vt:lpstr>Medium Picture Function</vt:lpstr>
      <vt:lpstr>Easy “Miscellaneous” Function</vt:lpstr>
      <vt:lpstr>Conversion Practice </vt:lpstr>
      <vt:lpstr>Picture size practice</vt:lpstr>
      <vt:lpstr>Is a picture “big”?</vt:lpstr>
      <vt:lpstr>Mystery Function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PRACTICE !!!</dc:title>
  <dc:creator/>
  <cp:lastModifiedBy>Microsoft Office User</cp:lastModifiedBy>
  <cp:revision>38</cp:revision>
  <cp:lastPrinted>2018-02-26T14:03:00Z</cp:lastPrinted>
  <dcterms:created xsi:type="dcterms:W3CDTF">2006-08-16T00:00:00Z</dcterms:created>
  <dcterms:modified xsi:type="dcterms:W3CDTF">2018-02-26T14:03:05Z</dcterms:modified>
</cp:coreProperties>
</file>