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6"/>
  </p:notesMasterIdLst>
  <p:handoutMasterIdLst>
    <p:handoutMasterId r:id="rId7"/>
  </p:handoutMasterIdLst>
  <p:sldIdLst>
    <p:sldId id="301" r:id="rId2"/>
    <p:sldId id="300" r:id="rId3"/>
    <p:sldId id="305" r:id="rId4"/>
    <p:sldId id="30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5"/>
    <p:restoredTop sz="94664"/>
  </p:normalViewPr>
  <p:slideViewPr>
    <p:cSldViewPr snapToGrid="0" snapToObjects="1">
      <p:cViewPr varScale="1">
        <p:scale>
          <a:sx n="129" d="100"/>
          <a:sy n="129" d="100"/>
        </p:scale>
        <p:origin x="200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D1A43-C115-BD4A-ACEA-D75F98519175}" type="datetimeFigureOut">
              <a:rPr lang="en-US" smtClean="0"/>
              <a:t>1/4/18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668E2-5291-EF4E-A7AD-ED702B60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9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CD26-1C22-7642-8B11-D28C92B70483}" type="datetimeFigureOut">
              <a:rPr lang="en-US" smtClean="0"/>
              <a:t>1/4/18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F116-A58F-1147-AFA3-C0A66AF87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0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 phone policy</a:t>
            </a:r>
            <a:r>
              <a:rPr lang="mr-IN" dirty="0" smtClean="0"/>
              <a:t>…</a:t>
            </a:r>
            <a:r>
              <a:rPr lang="en-US" dirty="0" smtClean="0"/>
              <a:t> total number</a:t>
            </a:r>
            <a:r>
              <a:rPr lang="en-US" baseline="0" dirty="0" smtClean="0"/>
              <a:t> of check marks divide by 7 and will add to </a:t>
            </a:r>
            <a:r>
              <a:rPr lang="en-US" baseline="0" smtClean="0"/>
              <a:t>final exam.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1F116-A58F-1147-AFA3-C0A66AF87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878EDF8-2E6C-4047-BC18-06494607CD6E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1/4/18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48146-1BE7-C54A-9792-E5D5E211206F}" type="datetime1">
              <a:rPr lang="en-US" smtClean="0">
                <a:solidFill>
                  <a:srgbClr val="000000"/>
                </a:solidFill>
              </a:rPr>
              <a:pPr/>
              <a:t>1/4/18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AE41-72B0-E948-AD0C-C7B2D7AAC6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0D4A-0CD1-5846-8CD9-A6F7DE3C4E28}" type="datetime1">
              <a:rPr lang="en-US" smtClean="0">
                <a:solidFill>
                  <a:srgbClr val="000000"/>
                </a:solidFill>
              </a:rPr>
              <a:pPr/>
              <a:t>1/4/18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9405-6DE5-5B4D-B745-F8FAD93B46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6CB9-2C09-E94A-8440-8042112DFD95}" type="datetime1">
              <a:rPr lang="en-US" smtClean="0">
                <a:solidFill>
                  <a:srgbClr val="000000"/>
                </a:solidFill>
              </a:rPr>
              <a:pPr/>
              <a:t>1/4/18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902D-33B3-6347-A702-809E934391A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B076-9D04-9244-A1D1-2930F9AF8D7C}" type="datetime1">
              <a:rPr lang="en-US" smtClean="0">
                <a:solidFill>
                  <a:srgbClr val="000000"/>
                </a:solidFill>
              </a:rPr>
              <a:pPr/>
              <a:t>1/4/18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C56B-9118-A440-88F3-FC557310281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D8FB-B4C4-094A-BB6A-A010A5A1DBC7}" type="datetime1">
              <a:rPr lang="en-US" smtClean="0">
                <a:solidFill>
                  <a:srgbClr val="000000"/>
                </a:solidFill>
              </a:rPr>
              <a:pPr/>
              <a:t>1/4/18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0AC-D134-0C4E-8291-C8B0A5F267B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F429-25A6-2246-9F37-0944CCA10EAB}" type="datetime1">
              <a:rPr lang="en-US" smtClean="0">
                <a:solidFill>
                  <a:srgbClr val="000000"/>
                </a:solidFill>
              </a:rPr>
              <a:pPr/>
              <a:t>1/4/18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5BC6E-EEAA-7044-87DC-D06AA2AC242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8908-AA38-2245-A20A-E80D12364451}" type="datetime1">
              <a:rPr lang="en-US" smtClean="0">
                <a:solidFill>
                  <a:srgbClr val="000000"/>
                </a:solidFill>
              </a:rPr>
              <a:pPr/>
              <a:t>1/4/18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795F-C9DB-F344-8D54-F8D5B0222EF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12DF-A8DF-CA49-9CDE-2D27AD9695D0}" type="datetime1">
              <a:rPr lang="en-US" smtClean="0">
                <a:solidFill>
                  <a:srgbClr val="000000"/>
                </a:solidFill>
              </a:rPr>
              <a:pPr/>
              <a:t>1/4/18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C1CD-FCFC-D847-925A-FEDB6A3135E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5051-E384-ED44-AB1A-641DE1E516F6}" type="datetime1">
              <a:rPr lang="en-US" smtClean="0">
                <a:solidFill>
                  <a:srgbClr val="000000"/>
                </a:solidFill>
              </a:rPr>
              <a:pPr/>
              <a:t>1/4/18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69A4-5C4A-614B-B76D-71F46C595CC8}" type="datetime1">
              <a:rPr lang="en-US" smtClean="0">
                <a:solidFill>
                  <a:srgbClr val="000000"/>
                </a:solidFill>
              </a:rPr>
              <a:pPr/>
              <a:t>1/4/18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976B41-350E-694E-A89C-8784D9E18E2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878EDF8-2E6C-4047-BC18-06494607CD6E}" type="datetime1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1/4/18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gansienacs.com/courses/csis110-s18/index.html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CSIS110 - Introduction to Computer Science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MaryAnne</a:t>
            </a:r>
            <a:r>
              <a:rPr lang="en-US" dirty="0" smtClean="0"/>
              <a:t> Egan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275388"/>
            <a:ext cx="990600" cy="365125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91E0E9B-5B4C-D54C-BD61-23D346435524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82" y="1499760"/>
            <a:ext cx="7958113" cy="47183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Cell phone </a:t>
            </a:r>
            <a:r>
              <a:rPr lang="en-US" dirty="0" smtClean="0"/>
              <a:t>box</a:t>
            </a:r>
          </a:p>
          <a:p>
            <a:r>
              <a:rPr lang="en-US" dirty="0"/>
              <a:t>Course website </a:t>
            </a:r>
            <a:r>
              <a:rPr lang="en-US" sz="2200" dirty="0"/>
              <a:t>(</a:t>
            </a:r>
            <a:r>
              <a:rPr lang="en-US" sz="2200" dirty="0">
                <a:hlinkClick r:id="rId3"/>
              </a:rPr>
              <a:t>http://</a:t>
            </a:r>
            <a:r>
              <a:rPr lang="en-US" sz="2200" dirty="0" err="1" smtClean="0">
                <a:hlinkClick r:id="rId3"/>
              </a:rPr>
              <a:t>egansienacs.com</a:t>
            </a:r>
            <a:r>
              <a:rPr lang="en-US" sz="2200" dirty="0" smtClean="0">
                <a:hlinkClick r:id="rId3"/>
              </a:rPr>
              <a:t>/courses/csis110-s18/</a:t>
            </a:r>
            <a:r>
              <a:rPr lang="en-US" sz="2200" dirty="0" smtClean="0"/>
              <a:t>)</a:t>
            </a:r>
            <a:endParaRPr lang="en-US" dirty="0" smtClean="0"/>
          </a:p>
          <a:p>
            <a:r>
              <a:rPr lang="en-US" dirty="0" smtClean="0"/>
              <a:t>Syllabus </a:t>
            </a:r>
            <a:endParaRPr lang="en-US" dirty="0" smtClean="0"/>
          </a:p>
          <a:p>
            <a:pPr lvl="1"/>
            <a:r>
              <a:rPr lang="en-US" dirty="0" smtClean="0"/>
              <a:t>other instructors</a:t>
            </a:r>
          </a:p>
          <a:p>
            <a:pPr lvl="1"/>
            <a:r>
              <a:rPr lang="en-US" dirty="0" smtClean="0"/>
              <a:t>attendance policy</a:t>
            </a:r>
          </a:p>
          <a:p>
            <a:pPr lvl="1"/>
            <a:r>
              <a:rPr lang="en-US" dirty="0" smtClean="0"/>
              <a:t>tests and quizzes (yes, there will be one next Monday)</a:t>
            </a:r>
          </a:p>
          <a:p>
            <a:pPr lvl="1"/>
            <a:r>
              <a:rPr lang="en-US" dirty="0" smtClean="0"/>
              <a:t>schedule</a:t>
            </a:r>
          </a:p>
          <a:p>
            <a:r>
              <a:rPr lang="en-US" dirty="0" smtClean="0"/>
              <a:t>Index cards (</a:t>
            </a:r>
            <a:r>
              <a:rPr lang="en-US" dirty="0"/>
              <a:t>Preferred </a:t>
            </a:r>
            <a:r>
              <a:rPr lang="en-US" dirty="0" smtClean="0"/>
              <a:t>pronouns)</a:t>
            </a:r>
            <a:endParaRPr lang="en-US" dirty="0"/>
          </a:p>
          <a:p>
            <a:r>
              <a:rPr lang="en-US" dirty="0" smtClean="0"/>
              <a:t>Disaster Recovery Activity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902D-33B3-6347-A702-809E934391A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IMG_381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16248" r="3752" b="8225"/>
          <a:stretch/>
        </p:blipFill>
        <p:spPr>
          <a:xfrm>
            <a:off x="46623" y="1334081"/>
            <a:ext cx="8441153" cy="51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Day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a natural disaster… </a:t>
            </a:r>
          </a:p>
          <a:p>
            <a:r>
              <a:rPr lang="en-US" dirty="0" smtClean="0"/>
              <a:t>Location: smallish city</a:t>
            </a:r>
          </a:p>
          <a:p>
            <a:r>
              <a:rPr lang="en-US" dirty="0" smtClean="0"/>
              <a:t>Specifics: </a:t>
            </a:r>
          </a:p>
          <a:p>
            <a:pPr lvl="1"/>
            <a:r>
              <a:rPr lang="en-US" dirty="0" smtClean="0"/>
              <a:t>Local uncovered soccer/football stadium is left intact and aid workers have directed all survivors to congregate at this single undamaged stadium</a:t>
            </a:r>
          </a:p>
          <a:p>
            <a:pPr lvl="1"/>
            <a:r>
              <a:rPr lang="en-US" dirty="0" smtClean="0"/>
              <a:t>May assume it is sufficient in size to hold all survivors</a:t>
            </a:r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Devise a protocol for the aid workers to use to reunite the survivors of each nuclear family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groups of 3 or 4 for the remainder of today’s class</a:t>
            </a:r>
          </a:p>
          <a:p>
            <a:r>
              <a:rPr lang="en-US" dirty="0" smtClean="0"/>
              <a:t>Beginning of next class, each group will describe their algorithm to the class</a:t>
            </a:r>
          </a:p>
        </p:txBody>
      </p:sp>
    </p:spTree>
    <p:extLst>
      <p:ext uri="{BB962C8B-B14F-4D97-AF65-F5344CB8AC3E}">
        <p14:creationId xmlns:p14="http://schemas.microsoft.com/office/powerpoint/2010/main" val="12308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3201</TotalTime>
  <Words>165</Words>
  <Application>Microsoft Macintosh PowerPoint</Application>
  <PresentationFormat>On-screen Show (4:3)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Cambria</vt:lpstr>
      <vt:lpstr>Mangal</vt:lpstr>
      <vt:lpstr>ＭＳ Ｐゴシック</vt:lpstr>
      <vt:lpstr>Arial</vt:lpstr>
      <vt:lpstr>Adjacency</vt:lpstr>
      <vt:lpstr>CSIS110 - Introduction to Computer Science </vt:lpstr>
      <vt:lpstr>Agenda</vt:lpstr>
      <vt:lpstr>First Day Activity</vt:lpstr>
      <vt:lpstr>PowerPoint Presentation</vt:lpstr>
    </vt:vector>
  </TitlesOfParts>
  <Company>Siena College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MaryAnne Egan</dc:creator>
  <cp:lastModifiedBy>Microsoft Office User</cp:lastModifiedBy>
  <cp:revision>16</cp:revision>
  <cp:lastPrinted>2017-09-05T17:54:21Z</cp:lastPrinted>
  <dcterms:created xsi:type="dcterms:W3CDTF">2015-09-22T15:33:46Z</dcterms:created>
  <dcterms:modified xsi:type="dcterms:W3CDTF">2018-01-04T17:55:07Z</dcterms:modified>
</cp:coreProperties>
</file>